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7" r:id="rId3"/>
    <p:sldId id="278" r:id="rId4"/>
    <p:sldId id="279" r:id="rId5"/>
    <p:sldId id="272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07.09.2020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7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07.09.2020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985" y="802178"/>
            <a:ext cx="10058400" cy="2743200"/>
          </a:xfrm>
        </p:spPr>
        <p:txBody>
          <a:bodyPr rtlCol="0">
            <a:normAutofit fontScale="90000"/>
          </a:bodyPr>
          <a:lstStyle/>
          <a:p>
            <a:pPr marL="95250" marR="95250" indent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uk-UA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інструктування та пере­вірка знань з охорони праці.</a:t>
            </a:r>
            <a:r>
              <a:rPr lang="ru-RU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872" y="540326"/>
            <a:ext cx="1974274" cy="1974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Молодці!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повторного,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позапланового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допуск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особа, яка проводила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журналу.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того, кого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інструктували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того,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інструктував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відмовитись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тому порядку і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49" y="5940116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179" y="1122218"/>
            <a:ext cx="9601200" cy="4114800"/>
          </a:xfrm>
        </p:spPr>
        <p:txBody>
          <a:bodyPr rtlCol="0">
            <a:noAutofit/>
          </a:bodyPr>
          <a:lstStyle/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Закон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роботу і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проходили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Допуск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вихованцями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студентами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навчально-виховних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9" y="484390"/>
            <a:ext cx="1905000" cy="238125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426535" y="150161"/>
            <a:ext cx="1401288" cy="66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9" y="484390"/>
            <a:ext cx="1905000" cy="238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81250" y="85940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зайняті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роботах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там, де є потреба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професійному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доборі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один раз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568" y="216130"/>
            <a:ext cx="3299115" cy="19794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305966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проводиться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діюча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комісія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1250" y="48133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оформляються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протоколами.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1" y="6035119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68043"/>
            <a:ext cx="8841405" cy="66403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0" y="6001934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381000"/>
            <a:ext cx="11662757" cy="1143000"/>
          </a:xfrm>
        </p:spPr>
        <p:txBody>
          <a:bodyPr rtlCol="0">
            <a:normAutofit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Вступний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інструктаж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проводиться:</a:t>
            </a:r>
            <a:endParaRPr lang="ru-RU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825" y="1654233"/>
            <a:ext cx="11554691" cy="4289368"/>
          </a:xfrm>
        </p:spPr>
        <p:txBody>
          <a:bodyPr rtlCol="0">
            <a:normAutofit fontScale="70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на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тимчасову</a:t>
            </a:r>
            <a:r>
              <a:rPr lang="ru-RU" dirty="0"/>
              <a:t> роботу,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стажу </a:t>
            </a:r>
            <a:r>
              <a:rPr lang="ru-RU" dirty="0" err="1"/>
              <a:t>роботи</a:t>
            </a:r>
            <a:r>
              <a:rPr lang="ru-RU" dirty="0"/>
              <a:t> та посади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з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прибули</a:t>
            </a:r>
            <a:r>
              <a:rPr lang="ru-RU" dirty="0"/>
              <a:t> на </a:t>
            </a:r>
            <a:r>
              <a:rPr lang="ru-RU" dirty="0" err="1"/>
              <a:t>підприємство</a:t>
            </a:r>
            <a:r>
              <a:rPr lang="ru-RU" dirty="0"/>
              <a:t> і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безпосередню</a:t>
            </a:r>
            <a:r>
              <a:rPr lang="ru-RU" dirty="0"/>
              <a:t> участь у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для </a:t>
            </a:r>
            <a:r>
              <a:rPr lang="ru-RU" dirty="0" err="1"/>
              <a:t>підприємства</a:t>
            </a:r>
            <a:r>
              <a:rPr lang="ru-RU" dirty="0" smtClean="0"/>
              <a:t>;</a:t>
            </a:r>
            <a:endParaRPr lang="ru-RU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з </a:t>
            </a:r>
            <a:r>
              <a:rPr lang="ru-RU" dirty="0" err="1"/>
              <a:t>учнями</a:t>
            </a:r>
            <a:r>
              <a:rPr lang="ru-RU" dirty="0"/>
              <a:t> та студентами,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прибули</a:t>
            </a:r>
            <a:r>
              <a:rPr lang="ru-RU" dirty="0"/>
              <a:t> на </a:t>
            </a:r>
            <a:r>
              <a:rPr lang="ru-RU" dirty="0" err="1"/>
              <a:t>підприємство</a:t>
            </a:r>
            <a:r>
              <a:rPr lang="ru-RU" dirty="0"/>
              <a:t> для </a:t>
            </a:r>
            <a:r>
              <a:rPr lang="ru-RU" dirty="0" err="1"/>
              <a:t>проходження</a:t>
            </a:r>
            <a:r>
              <a:rPr lang="ru-RU" dirty="0"/>
              <a:t> трудового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;</a:t>
            </a:r>
            <a:endParaRPr lang="ru-RU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з </a:t>
            </a:r>
            <a:r>
              <a:rPr lang="ru-RU" dirty="0" err="1"/>
              <a:t>екскурсантами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на </a:t>
            </a:r>
            <a:r>
              <a:rPr lang="ru-RU" dirty="0" err="1"/>
              <a:t>підприємство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Вступний</a:t>
            </a:r>
            <a:r>
              <a:rPr lang="ru-RU" dirty="0"/>
              <a:t> </a:t>
            </a:r>
            <a:r>
              <a:rPr lang="ru-RU" dirty="0" err="1"/>
              <a:t>інструктаж</a:t>
            </a:r>
            <a:r>
              <a:rPr lang="ru-RU" dirty="0"/>
              <a:t> проводиться </a:t>
            </a:r>
            <a:r>
              <a:rPr lang="ru-RU" dirty="0" err="1"/>
              <a:t>спеціалістом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фахівцем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наказу (</a:t>
            </a:r>
            <a:r>
              <a:rPr lang="ru-RU" dirty="0" err="1"/>
              <a:t>розпорядження</a:t>
            </a:r>
            <a:r>
              <a:rPr lang="ru-RU" dirty="0"/>
              <a:t>) по </a:t>
            </a:r>
            <a:r>
              <a:rPr lang="ru-RU" dirty="0" err="1"/>
              <a:t>підприємству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</a:t>
            </a:r>
            <a:r>
              <a:rPr lang="ru-RU" dirty="0" err="1"/>
              <a:t>Типовим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 порядку </a:t>
            </a:r>
            <a:r>
              <a:rPr lang="ru-RU" dirty="0" err="1"/>
              <a:t>пройшов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Вступний</a:t>
            </a:r>
            <a:r>
              <a:rPr lang="ru-RU" dirty="0"/>
              <a:t> </a:t>
            </a:r>
            <a:r>
              <a:rPr lang="ru-RU" dirty="0" err="1"/>
              <a:t>інструктаж</a:t>
            </a:r>
            <a:r>
              <a:rPr lang="ru-RU" dirty="0"/>
              <a:t> проводиться в </a:t>
            </a:r>
            <a:r>
              <a:rPr lang="ru-RU" dirty="0" err="1"/>
              <a:t>кабінеті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обладнано</a:t>
            </a:r>
            <a:r>
              <a:rPr lang="ru-RU" dirty="0"/>
              <a:t>,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навчальних</a:t>
            </a:r>
            <a:r>
              <a:rPr lang="ru-RU" dirty="0"/>
              <a:t> та </a:t>
            </a:r>
            <a:r>
              <a:rPr lang="ru-RU" dirty="0" err="1"/>
              <a:t>наочних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, </a:t>
            </a:r>
            <a:r>
              <a:rPr lang="ru-RU" dirty="0" err="1"/>
              <a:t>розробленою</a:t>
            </a:r>
            <a:r>
              <a:rPr lang="ru-RU" dirty="0"/>
              <a:t> службою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та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інструктажу</a:t>
            </a:r>
            <a:r>
              <a:rPr lang="ru-RU" dirty="0" smtClean="0"/>
              <a:t>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Запис</a:t>
            </a:r>
            <a:r>
              <a:rPr lang="ru-RU" dirty="0"/>
              <a:t> про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вступного</a:t>
            </a:r>
            <a:r>
              <a:rPr lang="ru-RU" dirty="0"/>
              <a:t> </a:t>
            </a:r>
            <a:r>
              <a:rPr lang="ru-RU" dirty="0" err="1"/>
              <a:t>інструктажу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вступного</a:t>
            </a:r>
            <a:r>
              <a:rPr lang="ru-RU" dirty="0"/>
              <a:t> </a:t>
            </a:r>
            <a:r>
              <a:rPr lang="ru-RU" dirty="0" err="1"/>
              <a:t>інструктажу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 5),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службою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вступного</a:t>
            </a:r>
            <a:r>
              <a:rPr lang="ru-RU" dirty="0"/>
              <a:t> </a:t>
            </a:r>
            <a:r>
              <a:rPr lang="ru-RU" dirty="0" err="1"/>
              <a:t>інструктажу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наказі</a:t>
            </a:r>
            <a:r>
              <a:rPr lang="ru-RU" dirty="0"/>
              <a:t> про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на роботу.</a:t>
            </a:r>
          </a:p>
          <a:p>
            <a:pPr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839" y="5165535"/>
            <a:ext cx="1672841" cy="155613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6" y="6317673"/>
            <a:ext cx="1081867" cy="54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90944"/>
            <a:ext cx="9601200" cy="592975"/>
          </a:xfrm>
        </p:spPr>
        <p:txBody>
          <a:bodyPr/>
          <a:lstStyle/>
          <a:p>
            <a:pPr algn="ctr"/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Первинний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інструктаж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1088967"/>
            <a:ext cx="11247120" cy="5170517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Первинний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інструктаж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проводиться до початку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безпосередньо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робочому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місці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працівником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 err="1">
                <a:solidFill>
                  <a:srgbClr val="333333"/>
                </a:solidFill>
                <a:latin typeface="Helvetica Neue"/>
              </a:rPr>
              <a:t>новоприйнятим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постійно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чи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тимчасово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)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підприємство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фізичної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особи, яка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використовує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найману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працю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 err="1">
                <a:solidFill>
                  <a:srgbClr val="333333"/>
                </a:solidFill>
                <a:latin typeface="Helvetica Neue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переводиться з одного структурного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підрозділу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підприємства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іншого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</a:t>
            </a:r>
          </a:p>
          <a:p>
            <a:pPr marL="36000" fontAlgn="base">
              <a:spcBef>
                <a:spcPts val="0"/>
              </a:spcBef>
            </a:pPr>
            <a:r>
              <a:rPr lang="ru-RU" dirty="0" err="1">
                <a:solidFill>
                  <a:srgbClr val="333333"/>
                </a:solidFill>
                <a:latin typeface="Helvetica Neue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виконуватиме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нову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нього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роботу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 err="1">
                <a:solidFill>
                  <a:srgbClr val="333333"/>
                </a:solidFill>
                <a:latin typeface="Helvetica Neue"/>
              </a:rPr>
              <a:t>відрядженим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працівником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іншого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підприємства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бере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безпосередню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участь у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виробничому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процесі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підприємстві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Первинний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інструктаж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проводиться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учнями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курсантами, слухачами та студентами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навчальних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закладів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: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до початку трудового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професійного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навчання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;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перед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виконанням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навчального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пов'язаного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використанням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механізмів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інструментів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матеріалів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тощо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36000" fontAlgn="base">
              <a:spcBef>
                <a:spcPts val="0"/>
              </a:spcBef>
            </a:pP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Первинний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інструктаж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робочому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місці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проводиться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індивідуально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групою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одного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фаху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діючими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підприємстві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інструкціями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охорони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праці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відповідно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виконуваних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робіт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199" y="216209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effectLst/>
              </a:rPr>
              <a:t>Повторний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інструктаж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 роботах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небезпекою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—1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у квартал,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роботах — 1 раз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проводиться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72" y="3213907"/>
            <a:ext cx="3418004" cy="282296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72" y="370589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8" y="713179"/>
            <a:ext cx="9601200" cy="691342"/>
          </a:xfrm>
        </p:spPr>
        <p:txBody>
          <a:bodyPr/>
          <a:lstStyle/>
          <a:p>
            <a:pPr algn="ctr"/>
            <a:r>
              <a:rPr lang="ru-RU" dirty="0" err="1">
                <a:effectLst/>
              </a:rPr>
              <a:t>Позаплановий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інструктаж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1812175"/>
            <a:ext cx="10731731" cy="4813069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переглянутих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доповнень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них;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заміні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приладів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сировини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інш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учнем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призвели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травми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аварії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отруєння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небезпекою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причин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спричинили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2" y="117245"/>
            <a:ext cx="2286000" cy="16192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080" y="220433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Цільовий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інструктаж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проводиться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безпосередніми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навантажувально-розвантажувальні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цеху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стихійного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лиха;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наряд-допуск,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екскурсіях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вихованцями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походи,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marR="95250" indent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документом,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наряд-допуском.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714" y="274237"/>
            <a:ext cx="2834886" cy="192040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8" y="274237"/>
            <a:ext cx="14144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39</TotalTime>
  <Words>547</Words>
  <Application>Microsoft Office PowerPoint</Application>
  <PresentationFormat>Произвольный</PresentationFormat>
  <Paragraphs>48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Бизнес-презентация 16х9</vt:lpstr>
      <vt:lpstr>Урок. 4  Навчання, інструктування та пере­вірка знань з охорони праці. </vt:lpstr>
      <vt:lpstr>Презентация PowerPoint</vt:lpstr>
      <vt:lpstr>Презентация PowerPoint</vt:lpstr>
      <vt:lpstr>Презентация PowerPoint</vt:lpstr>
      <vt:lpstr>Вступний інструктаж з питань охорони праці  проводиться:</vt:lpstr>
      <vt:lpstr>Первинний інструктаж </vt:lpstr>
      <vt:lpstr>Повторний інструктаж</vt:lpstr>
      <vt:lpstr>Позаплановий інструктаж </vt:lpstr>
      <vt:lpstr>Цільовий інструктаж </vt:lpstr>
      <vt:lpstr>Молодці!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Урок. 4  Навчання, інструктування та пере­вірка знань з охорони праці.</dc:title>
  <dc:creator>Виктория</dc:creator>
  <cp:lastModifiedBy>Admin MK-2</cp:lastModifiedBy>
  <cp:revision>5</cp:revision>
  <cp:lastPrinted>2020-09-07T06:30:51Z</cp:lastPrinted>
  <dcterms:created xsi:type="dcterms:W3CDTF">2020-09-06T14:13:57Z</dcterms:created>
  <dcterms:modified xsi:type="dcterms:W3CDTF">2020-09-07T06:36:13Z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